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048" y="2841121"/>
            <a:ext cx="5829905" cy="19598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096" y="5181121"/>
            <a:ext cx="4801810" cy="233712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C3641-3828-4DD4-AD12-0A3C1BC4F2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4452E-DF54-4334-9100-FE2FEB256D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655" y="365760"/>
            <a:ext cx="1542143" cy="780192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3204" y="365760"/>
            <a:ext cx="4484309" cy="78019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7B91C-58B0-401B-87A3-4E977E542C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ACF13-7FA2-45FA-BCD1-3F04CA3BD9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262" y="5875200"/>
            <a:ext cx="5829905" cy="1817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262" y="3875041"/>
            <a:ext cx="5829905" cy="200016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0C236-1790-4648-BC08-521D24ACC6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3204" y="2134080"/>
            <a:ext cx="3013226" cy="603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1572" y="2134080"/>
            <a:ext cx="3013227" cy="603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9CCB-44EC-4639-AAAE-CD120BE9E2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3203" y="2046241"/>
            <a:ext cx="3029858" cy="853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3203" y="2900160"/>
            <a:ext cx="3029858" cy="526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428" y="2046241"/>
            <a:ext cx="3031370" cy="853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428" y="2900160"/>
            <a:ext cx="3031370" cy="526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F7BE4-C07F-4E0F-9EF0-99CF1CBE40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24367-B1FD-49FE-A54B-77C40CA45E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BF67D-5BA4-4BBF-9049-37EC9EEDD2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3204" y="364320"/>
            <a:ext cx="2255762" cy="15494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0607" y="364320"/>
            <a:ext cx="3834191" cy="78033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3204" y="1913760"/>
            <a:ext cx="2255762" cy="6253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E5F93-8C31-46A5-991B-049563DBBA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085" y="6400801"/>
            <a:ext cx="4115405" cy="756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085" y="816481"/>
            <a:ext cx="4115405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085" y="7156800"/>
            <a:ext cx="4115405" cy="107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4ABBC-9E68-4F4D-8559-6C1ED39D69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3203" y="365761"/>
            <a:ext cx="6171596" cy="152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3203" y="2134080"/>
            <a:ext cx="6171596" cy="60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203" y="8327521"/>
            <a:ext cx="1599596" cy="6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452" y="8327521"/>
            <a:ext cx="2171096" cy="6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5203" y="8327521"/>
            <a:ext cx="1599596" cy="6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D26DA42-6A9C-406D-B56A-C440DE2926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urismo@ciudaddefria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iudaddefrias.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7393" y="1137600"/>
            <a:ext cx="6259286" cy="1620000"/>
          </a:xfrm>
          <a:solidFill>
            <a:schemeClr val="accent1"/>
          </a:solidFill>
          <a:ln w="57150">
            <a:solidFill>
              <a:schemeClr val="tx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ES" sz="36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Horario del Castillo de Frías</a:t>
            </a:r>
            <a:br>
              <a:rPr lang="es-ES" sz="36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</a:br>
            <a:r>
              <a:rPr lang="es-ES" sz="36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y Oficina de Turismo</a:t>
            </a:r>
            <a:br>
              <a:rPr lang="es-ES" sz="36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</a:br>
            <a:r>
              <a:rPr lang="es-ES" sz="36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a partir del 1de Marzo de 2013</a:t>
            </a:r>
          </a:p>
        </p:txBody>
      </p:sp>
      <p:pic>
        <p:nvPicPr>
          <p:cNvPr id="2051" name="Picture 4" descr="Sin título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110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812143" y="652320"/>
            <a:ext cx="342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>
                <a:solidFill>
                  <a:schemeClr val="bg2"/>
                </a:solidFill>
                <a:latin typeface="Monotype Corsiva" pitchFamily="66" charset="0"/>
              </a:rPr>
              <a:t>Oficina de Turismo - Ciudad de Frías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0" y="8752322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>
                <a:solidFill>
                  <a:schemeClr val="bg2"/>
                </a:solidFill>
                <a:latin typeface="Monotype Corsiva" pitchFamily="66" charset="0"/>
              </a:rPr>
              <a:t>Plaza Alfonso VIII s/n – 947 35 80 11 – </a:t>
            </a:r>
            <a:r>
              <a:rPr lang="es-ES" sz="1400">
                <a:solidFill>
                  <a:schemeClr val="bg2"/>
                </a:solidFill>
                <a:latin typeface="Monotype Corsiva" pitchFamily="66" charset="0"/>
                <a:hlinkClick r:id="rId3"/>
              </a:rPr>
              <a:t>turismo@ciudaddefrias.com</a:t>
            </a:r>
            <a:r>
              <a:rPr lang="es-ES" sz="1400">
                <a:solidFill>
                  <a:schemeClr val="bg2"/>
                </a:solidFill>
                <a:latin typeface="Monotype Corsiva" pitchFamily="66" charset="0"/>
              </a:rPr>
              <a:t> – </a:t>
            </a:r>
            <a:r>
              <a:rPr lang="es-ES" sz="1400">
                <a:solidFill>
                  <a:schemeClr val="bg2"/>
                </a:solidFill>
                <a:latin typeface="Monotype Corsiva" pitchFamily="66" charset="0"/>
                <a:hlinkClick r:id="rId4"/>
              </a:rPr>
              <a:t>www.ciudaddefrias.es</a:t>
            </a:r>
            <a:r>
              <a:rPr lang="es-ES" sz="1400">
                <a:solidFill>
                  <a:schemeClr val="bg2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214290" y="5738408"/>
            <a:ext cx="6357981" cy="211974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800" u="sng" dirty="0">
                <a:latin typeface="Monotype Corsiva" pitchFamily="66" charset="0"/>
              </a:rPr>
              <a:t>Tarifas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 b="1" dirty="0">
                <a:latin typeface="Monotype Corsiva" pitchFamily="66" charset="0"/>
              </a:rPr>
              <a:t>Entrada General : 1,5€/persona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 b="1" dirty="0">
                <a:latin typeface="Monotype Corsiva" pitchFamily="66" charset="0"/>
              </a:rPr>
              <a:t>Entrada Grupo de 20 – 50 personas: 1,3€/persona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 b="1" dirty="0">
                <a:latin typeface="Monotype Corsiva" pitchFamily="66" charset="0"/>
              </a:rPr>
              <a:t>Entrada Grupo más de 50 personas: 1,00€/persona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 b="1" dirty="0">
                <a:latin typeface="Monotype Corsiva" pitchFamily="66" charset="0"/>
              </a:rPr>
              <a:t>Visitas Guiadas Concertadas: </a:t>
            </a:r>
            <a:r>
              <a:rPr lang="es-ES" sz="2000" b="1" dirty="0" smtClean="0">
                <a:latin typeface="Monotype Corsiva" pitchFamily="66" charset="0"/>
              </a:rPr>
              <a:t>4 </a:t>
            </a:r>
            <a:r>
              <a:rPr lang="es-ES" sz="2000" b="1" dirty="0">
                <a:latin typeface="Monotype Corsiva" pitchFamily="66" charset="0"/>
              </a:rPr>
              <a:t>€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 b="1" dirty="0">
                <a:latin typeface="Monotype Corsiva" pitchFamily="66" charset="0"/>
              </a:rPr>
              <a:t>Menores de 5años: Gratis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14290" y="7876800"/>
            <a:ext cx="6357982" cy="84816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spcBef>
                <a:spcPct val="20000"/>
              </a:spcBef>
            </a:pPr>
            <a:r>
              <a:rPr lang="es-ES" sz="1400" dirty="0">
                <a:latin typeface="Monotype Corsiva" pitchFamily="66" charset="0"/>
              </a:rPr>
              <a:t>Las visitas tienen una duración de una hora visitando las calles y plazas de la Ciudad de Frías, las Casas Colgadas, la Iglesia Fortificada de San Vicente y el Castillo.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</a:pPr>
            <a:r>
              <a:rPr lang="es-ES" sz="1400" dirty="0">
                <a:latin typeface="Monotype Corsiva" pitchFamily="66" charset="0"/>
              </a:rPr>
              <a:t>Precio por persona mayores de 5 años : </a:t>
            </a:r>
            <a:r>
              <a:rPr lang="es-ES" sz="1400" dirty="0" smtClean="0">
                <a:latin typeface="Monotype Corsiva" pitchFamily="66" charset="0"/>
              </a:rPr>
              <a:t>4 </a:t>
            </a:r>
            <a:r>
              <a:rPr lang="es-ES" sz="1400" dirty="0">
                <a:latin typeface="Monotype Corsiva" pitchFamily="66" charset="0"/>
              </a:rPr>
              <a:t>€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8" y="2928926"/>
            <a:ext cx="6241143" cy="1928826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200" b="1" u="sng" dirty="0" smtClean="0">
                <a:latin typeface="Monotype Corsiva" pitchFamily="66" charset="0"/>
              </a:rPr>
              <a:t>DE MARTES A SÁBADO</a:t>
            </a:r>
          </a:p>
          <a:p>
            <a:pPr eaLnBrk="1" hangingPunct="1">
              <a:lnSpc>
                <a:spcPct val="90000"/>
              </a:lnSpc>
            </a:pPr>
            <a:r>
              <a:rPr lang="es-ES" sz="2200" b="1" dirty="0" smtClean="0">
                <a:latin typeface="Monotype Corsiva" pitchFamily="66" charset="0"/>
              </a:rPr>
              <a:t>Mañanas:11h. a 14h.    Tardes:15:30h. a 20:00h.</a:t>
            </a:r>
          </a:p>
          <a:p>
            <a:pPr eaLnBrk="1" hangingPunct="1">
              <a:lnSpc>
                <a:spcPct val="90000"/>
              </a:lnSpc>
            </a:pPr>
            <a:r>
              <a:rPr lang="es-ES" sz="2200" b="1" u="sng" dirty="0" smtClean="0">
                <a:latin typeface="Monotype Corsiva" pitchFamily="66" charset="0"/>
              </a:rPr>
              <a:t>DOMINGO</a:t>
            </a:r>
            <a:r>
              <a:rPr lang="es-ES" sz="2200" b="1" dirty="0" smtClean="0">
                <a:latin typeface="Monotype Corsiva" pitchFamily="66" charset="0"/>
              </a:rPr>
              <a:t/>
            </a:r>
            <a:br>
              <a:rPr lang="es-ES" sz="2200" b="1" dirty="0" smtClean="0">
                <a:latin typeface="Monotype Corsiva" pitchFamily="66" charset="0"/>
              </a:rPr>
            </a:br>
            <a:r>
              <a:rPr lang="es-ES" sz="2200" b="1" dirty="0" smtClean="0">
                <a:latin typeface="Monotype Corsiva" pitchFamily="66" charset="0"/>
              </a:rPr>
              <a:t>Mañanas:11h. a </a:t>
            </a:r>
            <a:r>
              <a:rPr lang="es-ES" sz="2200" b="1" dirty="0" smtClean="0">
                <a:latin typeface="Monotype Corsiva" pitchFamily="66" charset="0"/>
              </a:rPr>
              <a:t>14h. </a:t>
            </a:r>
            <a:endParaRPr lang="es-ES" sz="2200" b="1" dirty="0" smtClean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" sz="2200" b="1" u="sng" dirty="0" smtClean="0">
                <a:latin typeface="Monotype Corsiva" pitchFamily="66" charset="0"/>
              </a:rPr>
              <a:t>DOMINGO </a:t>
            </a:r>
            <a:r>
              <a:rPr lang="es-ES" sz="2200" b="1" u="sng" dirty="0" smtClean="0">
                <a:latin typeface="Monotype Corsiva" pitchFamily="66" charset="0"/>
              </a:rPr>
              <a:t>TARDE Y LUNES CERRADO</a:t>
            </a:r>
          </a:p>
          <a:p>
            <a:pPr eaLnBrk="1" hangingPunct="1">
              <a:lnSpc>
                <a:spcPct val="90000"/>
              </a:lnSpc>
            </a:pPr>
            <a:endParaRPr lang="es-ES" sz="2400" b="1" dirty="0" smtClean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s-ES" sz="2400" b="1" dirty="0" smtClean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s-ES" sz="2400" b="1" dirty="0" smtClean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s-ES" sz="2400" b="1" u="sng" dirty="0" smtClean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s-ES" sz="2400" b="1" u="sng" dirty="0" smtClean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s-ES" sz="2400" b="1" dirty="0" smtClean="0">
              <a:latin typeface="Monotype Corsiva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5072066"/>
            <a:ext cx="6858000" cy="4308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latin typeface="Monotype Corsiva" pitchFamily="66" charset="0"/>
              </a:rPr>
              <a:t>Del 22 de marzo al 1 de Abril incluido no se cerrará ningún día</a:t>
            </a:r>
            <a:endParaRPr lang="es-ES" sz="22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 Frías">
  <a:themeElements>
    <a:clrScheme name="Plantilla Fría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 Frí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tilla Frí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Fría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Fría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Fría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Fría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Fría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Fría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Fría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Fría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Fría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Fría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Fría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139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Plantilla Frías</vt:lpstr>
      <vt:lpstr>Horario del Castillo de Frías y Oficina de Turismo a partir del 1de Marzo de 2013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Horario del Castillo de Frías y Oficina de Turismo a partir del 1de Marzo de 2013</dc:title>
  <dc:creator>a</dc:creator>
  <cp:lastModifiedBy>a</cp:lastModifiedBy>
  <cp:revision>3</cp:revision>
  <dcterms:created xsi:type="dcterms:W3CDTF">2013-02-27T12:56:56Z</dcterms:created>
  <dcterms:modified xsi:type="dcterms:W3CDTF">2013-02-28T17:01:57Z</dcterms:modified>
</cp:coreProperties>
</file>