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94" y="-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3BDDD-DECF-41DA-8146-E18FF6B19EC6}" type="datetimeFigureOut">
              <a:rPr lang="es-AR" smtClean="0"/>
              <a:pPr/>
              <a:t>26/10/2012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CB4B0-06F3-4EA2-8FC0-6DBC16D4D36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urismo@ciudaddefria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iudaddefrias.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in título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89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899592"/>
            <a:ext cx="6858000" cy="15121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Horario de la Oficina de Turismo y Castillo de Frías </a:t>
            </a:r>
            <a:br>
              <a:rPr kumimoji="0" lang="es-ES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es-ES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a partir del </a:t>
            </a:r>
            <a:r>
              <a:rPr kumimoji="0" lang="es-ES" sz="36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 1</a:t>
            </a:r>
            <a:r>
              <a:rPr kumimoji="0" lang="es-ES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 de Noviembre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32656" y="2483768"/>
            <a:ext cx="6192688" cy="295232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DE MARTES A JUEVES</a:t>
            </a:r>
            <a:r>
              <a:rPr kumimoji="0" lang="es-ES" sz="2400" b="1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</a:t>
            </a:r>
            <a:endParaRPr kumimoji="0" lang="es-ES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Mañanas:11:00h. a 14:00h.    Tardes:15:30h. a 18:30h.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000" b="1" u="sng" noProof="0" dirty="0" smtClean="0">
                <a:solidFill>
                  <a:schemeClr val="tx2"/>
                </a:solidFill>
                <a:latin typeface="Monotype Corsiva" pitchFamily="66" charset="0"/>
              </a:rPr>
              <a:t>VIERNES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000" b="1" dirty="0" smtClean="0">
                <a:latin typeface="Monotype Corsiva" pitchFamily="66" charset="0"/>
              </a:rPr>
              <a:t>Mañanas de </a:t>
            </a:r>
            <a:r>
              <a:rPr lang="es-ES" sz="2000" b="1" noProof="0" dirty="0" smtClean="0">
                <a:latin typeface="Monotype Corsiva" pitchFamily="66" charset="0"/>
              </a:rPr>
              <a:t>11:00h. a 14:00h.   Tardes 15:30h. a 19:30h.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2000" b="1" u="sng" dirty="0" smtClean="0">
                <a:solidFill>
                  <a:schemeClr val="tx2"/>
                </a:solidFill>
                <a:latin typeface="Monotype Corsiva" pitchFamily="66" charset="0"/>
              </a:rPr>
              <a:t>SÁBADO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2000" b="1" noProof="0" dirty="0" smtClean="0">
                <a:latin typeface="Monotype Corsiva" pitchFamily="66" charset="0"/>
              </a:rPr>
              <a:t>Mañanas de 10:00 a 14:00   Tardes 15:30 a 19:30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000" b="1" u="sng" dirty="0" smtClean="0">
                <a:solidFill>
                  <a:schemeClr val="tx2"/>
                </a:solidFill>
                <a:latin typeface="Monotype Corsiva" pitchFamily="66" charset="0"/>
              </a:rPr>
              <a:t>DOMINGOS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000" b="1" noProof="0" dirty="0" smtClean="0">
                <a:latin typeface="Monotype Corsiva" pitchFamily="66" charset="0"/>
              </a:rPr>
              <a:t>Mañanas de 10:00h. a 14:00h.   Tardes de 15:30h. a 18:30h.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000" b="1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32656" y="5940152"/>
            <a:ext cx="6192688" cy="1944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Tarifas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Entrada General : 1,5€/persona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Entrada Grupo de 20 – 50 personas: 1,3€/persona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Entrada Grupo más de 50 personas: 1,00€/persona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Rutas Medievales Concertadas: 3 €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Menores de 5 años: Gratis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7884368"/>
            <a:ext cx="6858000" cy="86409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spcBef>
                <a:spcPct val="20000"/>
              </a:spcBef>
            </a:pPr>
            <a:r>
              <a:rPr lang="es-ES" sz="1400" dirty="0">
                <a:latin typeface="Monotype Corsiva" pitchFamily="66" charset="0"/>
              </a:rPr>
              <a:t>Las rutas tienen una duración de 70 minutos visitando las calles y plazas de la Ciudad de Frías, las Casas Colgadas, la Iglesia Fortificada de San Vicente y el Castillo.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</a:pPr>
            <a:r>
              <a:rPr lang="es-ES" sz="1400" dirty="0">
                <a:latin typeface="Monotype Corsiva" pitchFamily="66" charset="0"/>
              </a:rPr>
              <a:t>Precio por persona mayores de 5 años : 3 €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8839200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Plaza Alfonso VIII s/n – 947 35 80 11 – </a:t>
            </a: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  <a:hlinkClick r:id="rId3"/>
              </a:rPr>
              <a:t>turismo@ciudaddefrias.com</a:t>
            </a: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 – </a:t>
            </a: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  <a:hlinkClick r:id="rId4"/>
              </a:rPr>
              <a:t>www.ciudaddefrias.es</a:t>
            </a: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996952" y="539552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Oficina de Turismo - Ciudad de Frías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32656" y="5436097"/>
            <a:ext cx="6192688" cy="46166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tx2"/>
                </a:solidFill>
                <a:latin typeface="Monotype Corsiva" pitchFamily="66" charset="0"/>
              </a:rPr>
              <a:t>LUNES CERRADO</a:t>
            </a:r>
            <a:endParaRPr lang="es-AR" sz="24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171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XP</dc:creator>
  <cp:lastModifiedBy>Windows XP</cp:lastModifiedBy>
  <cp:revision>5</cp:revision>
  <dcterms:created xsi:type="dcterms:W3CDTF">2012-10-24T16:44:21Z</dcterms:created>
  <dcterms:modified xsi:type="dcterms:W3CDTF">2012-10-26T14:16:56Z</dcterms:modified>
</cp:coreProperties>
</file>